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  <p:sldMasterId id="2147483888" r:id="rId2"/>
    <p:sldMasterId id="2147483912" r:id="rId3"/>
    <p:sldMasterId id="2147483924" r:id="rId4"/>
    <p:sldMasterId id="2147483936" r:id="rId5"/>
    <p:sldMasterId id="2147483948" r:id="rId6"/>
    <p:sldMasterId id="2147483984" r:id="rId7"/>
  </p:sldMasterIdLst>
  <p:sldIdLst>
    <p:sldId id="296" r:id="rId8"/>
    <p:sldId id="258" r:id="rId9"/>
    <p:sldId id="259" r:id="rId10"/>
    <p:sldId id="260" r:id="rId11"/>
    <p:sldId id="325" r:id="rId12"/>
    <p:sldId id="331" r:id="rId13"/>
    <p:sldId id="326" r:id="rId14"/>
    <p:sldId id="327" r:id="rId15"/>
    <p:sldId id="336" r:id="rId16"/>
    <p:sldId id="279" r:id="rId17"/>
    <p:sldId id="280" r:id="rId18"/>
    <p:sldId id="328" r:id="rId19"/>
    <p:sldId id="285" r:id="rId20"/>
    <p:sldId id="329" r:id="rId21"/>
    <p:sldId id="286" r:id="rId22"/>
    <p:sldId id="287" r:id="rId23"/>
    <p:sldId id="330" r:id="rId24"/>
    <p:sldId id="288" r:id="rId25"/>
    <p:sldId id="289" r:id="rId26"/>
    <p:sldId id="290" r:id="rId27"/>
    <p:sldId id="332" r:id="rId28"/>
    <p:sldId id="333" r:id="rId29"/>
    <p:sldId id="334" r:id="rId30"/>
    <p:sldId id="335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338B-6668-4C16-8DF1-8E4A1A5C9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5CD1-E744-4BD9-8E4B-8FA28E9D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0573-52ED-4A99-90D4-1A6F99D86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6C26AF-D991-4DB6-A861-03D6B8883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62BCB-8128-47A9-B6B7-55424D29E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F261FF-DF1C-420D-BDAC-3306992372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F1DFD-A934-4132-B04A-071688447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EA9357-A1A9-46E2-890F-FB6177E54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AF33F-1BFE-4C3F-BF00-BBBB84C4D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B8695B-86C4-45A6-9CBF-04F8C5550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46F57B-9837-4BD9-8D52-805ADF1DC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1958-0CD2-4B5C-A049-1B426300B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292C68-467A-4E30-BA45-AD68EAA2B0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BD7B4-6911-4A43-A426-D256C9A9DB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76077D-772C-45B8-994E-E680DE6A23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D338B-6668-4C16-8DF1-8E4A1A5C9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01958-0CD2-4B5C-A049-1B426300B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1F2D1-40B0-49CB-8EE1-8A1ED425D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41F6D-E822-4A33-84B3-DE49CE341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A6A24-7B28-4A79-ACB3-16C915B366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19E83-E24F-4452-8BB8-6B427D3D9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73A30-1100-4A01-80FA-5C72AC6C4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F2D1-40B0-49CB-8EE1-8A1ED425D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ADD00-07CF-4E19-9782-07EF8BAA5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55C2B-E675-4E69-B304-DBA3E57C01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75CD1-E744-4BD9-8E4B-8FA28E9D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20573-52ED-4A99-90D4-1A6F99D86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FE4B-8099-4853-8521-74672E29D1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31F9-F19D-4B57-AFBB-2973F39BE2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D37C-36F8-4B82-ADAA-F630C62BE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0718-1AD2-40CE-ADAB-2A3EF9710C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F726-8101-41AA-AAAB-D443E5438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DFA09C-FC9C-4244-B3CA-5099D84B0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1F6D-E822-4A33-84B3-DE49CE341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7FB4-7C69-4580-8C32-F27B881590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C79AAF3-47FE-4B1D-A984-2CC181E93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F7E64-676F-46E9-BB97-595E302DE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AAD0B-2749-4A7E-877E-55F3750B0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629BB-40AC-43DA-92E2-66BB13BC5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D338B-6668-4C16-8DF1-8E4A1A5C9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01958-0CD2-4B5C-A049-1B426300B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1F2D1-40B0-49CB-8EE1-8A1ED425D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41F6D-E822-4A33-84B3-DE49CE341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A6A24-7B28-4A79-ACB3-16C915B366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6A24-7B28-4A79-ACB3-16C915B366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19E83-E24F-4452-8BB8-6B427D3D9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73A30-1100-4A01-80FA-5C72AC6C4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ADD00-07CF-4E19-9782-07EF8BAA5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55C2B-E675-4E69-B304-DBA3E57C01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75CD1-E744-4BD9-8E4B-8FA28E9D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20573-52ED-4A99-90D4-1A6F99D86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FE4B-8099-4853-8521-74672E29D1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431F9-F19D-4B57-AFBB-2973F39BE2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D37C-36F8-4B82-ADAA-F630C62BE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0718-1AD2-40CE-ADAB-2A3EF9710C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9E83-E24F-4452-8BB8-6B427D3D9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F726-8101-41AA-AAAB-D443E5438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DFA09C-FC9C-4244-B3CA-5099D84B0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7FB4-7C69-4580-8C32-F27B881590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C79AAF3-47FE-4B1D-A984-2CC181E93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F7E64-676F-46E9-BB97-595E302DE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AAD0B-2749-4A7E-877E-55F3750B0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629BB-40AC-43DA-92E2-66BB13BC5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469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469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1469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69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69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69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69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69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70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70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70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470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1470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470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470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DFD338B-6668-4C16-8DF1-8E4A1A5C9E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47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47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01958-0CD2-4B5C-A049-1B426300B8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B1F2D1-40B0-49CB-8EE1-8A1ED425D4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3A30-1100-4A01-80FA-5C72AC6C4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141F6D-E822-4A33-84B3-DE49CE3416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DA6A24-7B28-4A79-ACB3-16C915B366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519E83-E24F-4452-8BB8-6B427D3D9E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973A30-1100-4A01-80FA-5C72AC6C4C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5ADD00-07CF-4E19-9782-07EF8BAA5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155C2B-E675-4E69-B304-DBA3E57C01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75CD1-E744-4BD9-8E4B-8FA28E9DBB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220573-52ED-4A99-90D4-1A6F99D861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DD00-07CF-4E19-9782-07EF8BAA5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5C2B-E675-4E69-B304-DBA3E57C01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F8CEE-5256-4AE6-880A-E922845EC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64DB95-C443-40C8-8B27-962A2A774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4F8CEE-5256-4AE6-880A-E922845EC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0AE7D70-FA2F-4858-8F67-1F1BD01CE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4F8CEE-5256-4AE6-880A-E922845EC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0AE7D70-FA2F-4858-8F67-1F1BD01CE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3F4F8CEE-5256-4AE6-880A-E922845EC7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366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1367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1367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1367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1367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1367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1367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67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instant in season,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out of season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II Timothy 4.2-5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Rebuke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794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Titus 1.13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rebuke for a fault or wrong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 its place and purpose 3X 2.13; Le 19.17; Nu 16.7;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19.10; 24.6 Ne 5.7; 13.11; 13.17; 13.25;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2.9; 11.3; Pr 24.25; 28; 23; Mt 14.4; Lu 17.3; 23.40;Ac 8.20; 1 Co 6.5;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2.14;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5.11; I Ti 5.20; 2 Ti 4.2; Tit 1.13; 2.15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Preach the Word: Exhort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1181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Titus 1.9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Urgent appeals: Duty of giving Ac 20.2;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4.13; 6.2; 2 Ti 4.2; Tit 1.9; 2.15; He 3.13; 10.25; 2 P 3.1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 1182 for examples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with longsuffering and doctrine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2278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Prescribed: Mt 5.40; Lu 17.4; 1 Co 13.4; 2 Co 1.11; 3.12; 2 Ti 3.10; 4.2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 2277 for extreme patience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2.24-26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Watch thou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3785  watchmen Against sin and Temptation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 4.9; Ps 39.1; Mt 12.43; 26.38; 26.41; Mk 14.34; 14.38; Ac 20.31; 1 Co 10.12; 16.13;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6.18; Col 4.2; 2 Ti 4.5; He 12.15; I P 5.8; 2 P 3.17; Re 3.2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 3783, 3784, 3786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in all things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117  Titus 2.7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Mt 7.12; 28.20; I Co 13.7; 16.14;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4.15; 5.20; Ph 2.14; Col 3.14;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5.21;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4.5; Tit 2.7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Endure Afflictions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3440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Steadfastness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enduring Hardship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Mt 10.22; 24.13 Mk 13.13; Lu 21.19; I Co 4.12; 13.7; 2 co 4.1;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1.4; 2 Ti 1.8; 2.3; 2.10; 4.5; He 3.6; 3.14; 6.15; 11.27; 12.3; 12.7;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1.12; 5.11; 1 P 2.19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 3441, 3442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Do the work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Work: various forms to which people are called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3889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9.13; Ne 2.18; 3.30; Hag 1.8; 2.4; Mt 21.28; Mk 13.24;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6.27; 1 Co 15.58; Ph 2.12; 2 Ti. 4.5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of an evangelist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1158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proclaimers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Good News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 21.8;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4.11;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 Phillip 2754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full proof of thy ministry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Known by actions (Works Prove)</a:t>
            </a:r>
          </a:p>
          <a:p>
            <a:r>
              <a:rPr lang="en-US" dirty="0" smtClean="0"/>
              <a:t>4127</a:t>
            </a:r>
          </a:p>
          <a:p>
            <a:r>
              <a:rPr lang="en-US" dirty="0" smtClean="0"/>
              <a:t>Mt 4.16; 5.16; Lu 6.43; 10.36-37; </a:t>
            </a:r>
            <a:r>
              <a:rPr lang="en-US" dirty="0" err="1" smtClean="0"/>
              <a:t>Jn</a:t>
            </a:r>
            <a:r>
              <a:rPr lang="en-US" dirty="0" smtClean="0"/>
              <a:t> 5.36; 14.11; 2 Co 8.24; 12.12; 2 Ti 4.5; </a:t>
            </a:r>
            <a:r>
              <a:rPr lang="en-US" dirty="0" err="1" smtClean="0"/>
              <a:t>Ja</a:t>
            </a:r>
            <a:r>
              <a:rPr lang="en-US" dirty="0" smtClean="0"/>
              <a:t> 2.18; 1 P 2.12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828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you called and appointed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 1.11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algn="ctr"/>
            <a:r>
              <a:rPr lang="en-US" b="1" i="1" dirty="0" smtClean="0">
                <a:latin typeface="Times New Roman" pitchFamily="18" charset="0"/>
              </a:rPr>
              <a:t>The Good Shepherd Ministry</a:t>
            </a:r>
            <a:br>
              <a:rPr lang="en-US" b="1" i="1" dirty="0" smtClean="0">
                <a:latin typeface="Times New Roman" pitchFamily="18" charset="0"/>
              </a:rPr>
            </a:br>
            <a:r>
              <a:rPr lang="en-US" sz="4000" b="1" i="1" dirty="0" smtClean="0">
                <a:latin typeface="Times New Roman" pitchFamily="18" charset="0"/>
              </a:rPr>
              <a:t>Psalm 23</a:t>
            </a:r>
            <a:r>
              <a:rPr lang="en-US" b="1" i="1" dirty="0" smtClean="0">
                <a:latin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</a:rPr>
            </a:br>
            <a:r>
              <a:rPr lang="en-US" sz="4000" b="1" i="1" dirty="0" smtClean="0">
                <a:latin typeface="Times New Roman" pitchFamily="18" charset="0"/>
              </a:rPr>
              <a:t/>
            </a:r>
            <a:br>
              <a:rPr lang="en-US" sz="4000" b="1" i="1" dirty="0" smtClean="0">
                <a:latin typeface="Times New Roman" pitchFamily="18" charset="0"/>
              </a:rPr>
            </a:br>
            <a:r>
              <a:rPr lang="en-US" sz="4000" b="1" i="1" dirty="0" smtClean="0">
                <a:latin typeface="Times New Roman" pitchFamily="18" charset="0"/>
              </a:rPr>
              <a:t/>
            </a:r>
            <a:br>
              <a:rPr lang="en-US" sz="4000" b="1" i="1" dirty="0" smtClean="0">
                <a:latin typeface="Times New Roman" pitchFamily="18" charset="0"/>
              </a:rPr>
            </a:br>
            <a:endParaRPr lang="en-US" sz="3200" b="1" i="1" dirty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The Wise Still Seek Him Today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Be Not Ashamed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Romans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1.16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Timothy 1.7-11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Be not afraid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 1.7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Called to Suffer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1.12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1.15ff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2.3-4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2.6-12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3.10-12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Hold fast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1.13-14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2.1-2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Word,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the Gospel of Jesus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2.15-23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Ti 3.14-17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algn="ctr"/>
            <a:r>
              <a:rPr lang="en-US" b="1" i="1" dirty="0">
                <a:latin typeface="Times New Roman" pitchFamily="18" charset="0"/>
              </a:rPr>
              <a:t>The Good Shepherd Ministry</a:t>
            </a:r>
            <a:br>
              <a:rPr lang="en-US" b="1" i="1" dirty="0">
                <a:latin typeface="Times New Roman" pitchFamily="18" charset="0"/>
              </a:rPr>
            </a:br>
            <a:r>
              <a:rPr lang="en-US" sz="4000" b="1" i="1" dirty="0">
                <a:latin typeface="Times New Roman" pitchFamily="18" charset="0"/>
              </a:rPr>
              <a:t>Psalm 23</a:t>
            </a:r>
            <a:endParaRPr lang="en-US" b="1" i="1" dirty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The Rev. Mrs. Dr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</a:rPr>
              <a:t>. Carolyn Cole</a:t>
            </a:r>
          </a:p>
          <a:p>
            <a:pPr algn="ctr">
              <a:buFontTx/>
              <a:buNone/>
            </a:pPr>
            <a:endParaRPr lang="en-US" b="1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Christian</a:t>
            </a:r>
          </a:p>
          <a:p>
            <a:pPr algn="ctr">
              <a:buFontTx/>
              <a:buNone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Spiritual Director/Retreat Master/Bible Teacher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algn="ctr"/>
            <a:r>
              <a:rPr lang="en-US" b="1" i="1" dirty="0">
                <a:latin typeface="Times New Roman" pitchFamily="18" charset="0"/>
              </a:rPr>
              <a:t>The Good Shepherd Ministry</a:t>
            </a:r>
            <a:br>
              <a:rPr lang="en-US" b="1" i="1" dirty="0">
                <a:latin typeface="Times New Roman" pitchFamily="18" charset="0"/>
              </a:rPr>
            </a:br>
            <a:r>
              <a:rPr lang="en-US" sz="4000" b="1" i="1" dirty="0">
                <a:latin typeface="Times New Roman" pitchFamily="18" charset="0"/>
              </a:rPr>
              <a:t>Psalm 23</a:t>
            </a:r>
            <a:endParaRPr lang="en-US" b="1" i="1" dirty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>
              <a:buFontTx/>
              <a:buNone/>
            </a:pPr>
            <a:endParaRPr lang="en-US" b="1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Walking in Wholeness and Holiness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Commanded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2088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66.19; Je 1.7; 7.2; 11.6; 23.28;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3.1; Am 7.15;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1.14; Mt 10.7; 10.27; 28.19; Mk 3.14; 16.15; Lu 9.2; 9.60;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17.18; Ac 1.8; 5.20; 10.42; 16.10; 18.9; 26.16; Ro 10.14; I Co 1.17; 9.16; 14.3; 2 Co 5.18; 2 Ti 4.2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Preach the Word </a:t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sz="4000" dirty="0" smtClean="0"/>
              <a:t>is to preach </a:t>
            </a:r>
            <a:r>
              <a:rPr lang="en-US" sz="4000" dirty="0" smtClean="0"/>
              <a:t>Jesus Christ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2089: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Jesus the theme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Mt 24.14; Lu 8.39; Ac 3.20; 4.2; 5.42; 8.5, 35; 9.20; 10.36; 11.20; 13.38; 16.32; 17.3, 7, 18; 18.28; 19.10; 28.23; 28.31; Ro 10.15; 15.19; I Co 1.23; 2.2; 14.24; 15.12; 2 Co 1.19; 2.17; 4.5; 10.14;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1.11; 1.16, 23; 3.1;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3.8; Ph 1.18; Col 1.28; 1 Ti 3.16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Be instant in season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1073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17.15; 2 K 13.19;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29.11;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9.10;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3.16; Hag 2.4; Lu 14.23; Ro 12.11; 1 Co 14.12; 15.58;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4.18; 2 Ti 1.6; 4.2; He 6.12; 2 P 1.13; 3.14; Jude 1.3; Rev 3.19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Preach the Word: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Out of season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2Ti 4:1  I charge </a:t>
            </a:r>
            <a:r>
              <a:rPr lang="en-US" sz="2200" i="1" dirty="0"/>
              <a:t>[thee]</a:t>
            </a:r>
            <a:r>
              <a:rPr lang="en-US" sz="2200" dirty="0"/>
              <a:t> therefore before God, and the Lord Jesus Christ, who shall judge the quick and the dead at his appearing and his kingdom; </a:t>
            </a:r>
          </a:p>
          <a:p>
            <a:r>
              <a:rPr lang="en-US" sz="2200" dirty="0"/>
              <a:t>2Ti 4:2  Preach the word; be instant in season, out of season; reprove, rebuke, exhort with all longsuffering and doctrine. </a:t>
            </a:r>
          </a:p>
          <a:p>
            <a:r>
              <a:rPr lang="en-US" sz="2200" dirty="0"/>
              <a:t>2Ti 4:3  For the time will come when they will not endure sound doctrine; but after their own lusts shall they heap to themselves teachers, having itching ears; </a:t>
            </a:r>
          </a:p>
          <a:p>
            <a:r>
              <a:rPr lang="en-US" sz="2200" dirty="0"/>
              <a:t>2Ti 4:4  And they shall turn away </a:t>
            </a:r>
            <a:r>
              <a:rPr lang="en-US" sz="2200" i="1" dirty="0"/>
              <a:t>[their]</a:t>
            </a:r>
            <a:r>
              <a:rPr lang="en-US" sz="2200" dirty="0"/>
              <a:t> ears from the truth, and shall be turned unto fables.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dirty="0" smtClean="0"/>
              <a:t>Preach the Word: Reprove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16:7  Nevertheless I tell you the truth; It is expedient for you that I go away: for if I go not away, the Comforter will not come unto you; but if I depart, I will send him unto you.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16:8  And when he is come, he will reprove the world of sin, and of righteousness, and of judgment: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16:9  Of sin, because they believe not on me;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Eph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5:11  And have no fellowship with the unfruitful works of darkness, but rather reprove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[them]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9455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1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chn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eme1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Techn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eme26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1036</Words>
  <Application>Microsoft Office PowerPoint</Application>
  <PresentationFormat>On-screen Show (4:3)</PresentationFormat>
  <Paragraphs>99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Theme4</vt:lpstr>
      <vt:lpstr>1_Concourse</vt:lpstr>
      <vt:lpstr>Theme12</vt:lpstr>
      <vt:lpstr>Technic</vt:lpstr>
      <vt:lpstr>Theme11</vt:lpstr>
      <vt:lpstr>1_Technic</vt:lpstr>
      <vt:lpstr>Theme26</vt:lpstr>
      <vt:lpstr>Preach the Word</vt:lpstr>
      <vt:lpstr>The Good Shepherd Ministry Psalm 23   </vt:lpstr>
      <vt:lpstr>The Good Shepherd Ministry Psalm 23</vt:lpstr>
      <vt:lpstr>The Good Shepherd Ministry Psalm 23</vt:lpstr>
      <vt:lpstr>Preach the Word: Commanded</vt:lpstr>
      <vt:lpstr>Preach the Word                 is to preach Jesus Christ</vt:lpstr>
      <vt:lpstr>Preach the Word:             Be instant in season</vt:lpstr>
      <vt:lpstr>Preach the Word:                     Out of season</vt:lpstr>
      <vt:lpstr>Preach the Word: Reprove</vt:lpstr>
      <vt:lpstr>Preach the Word: Rebuke</vt:lpstr>
      <vt:lpstr>Preach the Word: Exhort</vt:lpstr>
      <vt:lpstr>Preach the Word:         with longsuffering and doctrine</vt:lpstr>
      <vt:lpstr>Preach the Word: Watch thou</vt:lpstr>
      <vt:lpstr>Preach the Word: in all things</vt:lpstr>
      <vt:lpstr>Preach the Word:                     Endure Afflictions</vt:lpstr>
      <vt:lpstr>Preach the Word: Do the work</vt:lpstr>
      <vt:lpstr>Preach the Word: of an evangelist</vt:lpstr>
      <vt:lpstr>Make full proof of thy ministry</vt:lpstr>
      <vt:lpstr>Preach the Word:  Are you called and appointed</vt:lpstr>
      <vt:lpstr>Preach the Word:                         Be Not Ashamed</vt:lpstr>
      <vt:lpstr>Preach the Word:                              Be not afraid</vt:lpstr>
      <vt:lpstr>Preach the Word:                           Called to Suffer</vt:lpstr>
      <vt:lpstr>Preach the Word: Hold fast</vt:lpstr>
      <vt:lpstr>Preach the Word,                 the Gospel of Jesus Christ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31</cp:revision>
  <dcterms:created xsi:type="dcterms:W3CDTF">2007-11-03T15:07:43Z</dcterms:created>
  <dcterms:modified xsi:type="dcterms:W3CDTF">2021-03-05T03:30:24Z</dcterms:modified>
</cp:coreProperties>
</file>